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0" r:id="rId3"/>
    <p:sldId id="262" r:id="rId4"/>
    <p:sldId id="293" r:id="rId5"/>
    <p:sldId id="269" r:id="rId6"/>
    <p:sldId id="278" r:id="rId7"/>
    <p:sldId id="271" r:id="rId8"/>
    <p:sldId id="272" r:id="rId9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4374A"/>
    <a:srgbClr val="A4A808"/>
    <a:srgbClr val="1B895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84583" autoAdjust="0"/>
  </p:normalViewPr>
  <p:slideViewPr>
    <p:cSldViewPr>
      <p:cViewPr varScale="1">
        <p:scale>
          <a:sx n="63" d="100"/>
          <a:sy n="63" d="100"/>
        </p:scale>
        <p:origin x="13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3384" y="0"/>
            <a:ext cx="6517232" cy="1368152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615470" cy="2016224"/>
          </a:xfrm>
        </p:spPr>
        <p:txBody>
          <a:bodyPr>
            <a:noAutofit/>
          </a:bodyPr>
          <a:lstStyle/>
          <a:p>
            <a:r>
              <a:rPr lang="uk-UA" sz="3400" dirty="0" smtClean="0">
                <a:solidFill>
                  <a:srgbClr val="002060"/>
                </a:solidFill>
                <a:latin typeface="Cambria" panose="02040503050406030204" pitchFamily="18" charset="0"/>
                <a:ea typeface="Batang" panose="02030600000101010101" pitchFamily="18" charset="-127"/>
              </a:rPr>
              <a:t> Підтримка  ЗДО в умовах надзвичайної ситуації</a:t>
            </a:r>
            <a:endParaRPr lang="ru-RU" sz="3400" b="1" dirty="0">
              <a:solidFill>
                <a:srgbClr val="002060"/>
              </a:solidFill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176696"/>
            <a:ext cx="4248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(з досвіду участі  ЗДО№25   «Малюк»                у Всеукраїнському </a:t>
            </a:r>
            <a:r>
              <a:rPr lang="uk-UA" sz="2800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проєкті</a:t>
            </a:r>
            <a:endParaRPr lang="uk-UA" sz="2800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r>
              <a:rPr lang="uk-UA" sz="2800" b="1" i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«</a:t>
            </a:r>
            <a:r>
              <a:rPr lang="ru-RU" sz="28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Підтримка</a:t>
            </a:r>
            <a:r>
              <a:rPr lang="ru-RU" sz="28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ru-RU" sz="2800" b="1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педагогів</a:t>
            </a:r>
            <a:r>
              <a:rPr lang="ru-RU" sz="28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ru-RU" sz="2800" b="1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закладів</a:t>
            </a:r>
            <a:r>
              <a:rPr lang="ru-RU" sz="28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дошкільної</a:t>
            </a:r>
            <a:r>
              <a:rPr lang="ru-RU" sz="28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r>
              <a:rPr lang="ru-RU" sz="28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2800" b="1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супровід</a:t>
            </a:r>
            <a:r>
              <a:rPr lang="ru-RU" sz="28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дітей</a:t>
            </a:r>
            <a:r>
              <a:rPr lang="ru-RU" sz="28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2800" b="1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надзвичайних</a:t>
            </a:r>
            <a:r>
              <a:rPr lang="ru-RU" sz="28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ситуаціях</a:t>
            </a:r>
            <a:r>
              <a:rPr lang="uk-UA" sz="28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»)</a:t>
            </a:r>
            <a:endParaRPr lang="uk-UA" sz="2800" b="1" i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550741"/>
              </p:ext>
            </p:extLst>
          </p:nvPr>
        </p:nvGraphicFramePr>
        <p:xfrm>
          <a:off x="3995936" y="6318444"/>
          <a:ext cx="29523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ЧЕРНІВЦІ-2024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72866" y="853450"/>
            <a:ext cx="51435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45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13811"/>
            <a:ext cx="3708598" cy="4944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62892"/>
            <a:ext cx="3862968" cy="5150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195736" y="332656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Зустрічі з батьками</a:t>
            </a:r>
            <a:endParaRPr lang="uk-UA" sz="32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8"/>
          <a:stretch/>
        </p:blipFill>
        <p:spPr>
          <a:xfrm>
            <a:off x="179512" y="1704608"/>
            <a:ext cx="4252395" cy="4491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27" y="2276872"/>
            <a:ext cx="4699456" cy="3524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/>
          <a:stretch/>
        </p:blipFill>
        <p:spPr>
          <a:xfrm>
            <a:off x="179512" y="1772816"/>
            <a:ext cx="4368290" cy="486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799"/>
            <a:ext cx="3816424" cy="5088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565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867894" cy="5157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915" y="1382553"/>
            <a:ext cx="3998573" cy="5331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041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548680"/>
            <a:ext cx="5026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результаті роботи:</a:t>
            </a:r>
            <a:endParaRPr lang="uk-UA" sz="32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55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22dee994b107b47e7debf2eb941f722674814e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56</Words>
  <Application>Microsoft Office PowerPoint</Application>
  <PresentationFormat>Экран (4:3)</PresentationFormat>
  <Paragraphs>10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Batang</vt:lpstr>
      <vt:lpstr>Calibri</vt:lpstr>
      <vt:lpstr>Cambria</vt:lpstr>
      <vt:lpstr>Тема Office</vt:lpstr>
      <vt:lpstr> Підтримка  ЗДО в умовах надзвичайної ситуації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Рюкзак и школьные принадлежности</dc:title>
  <dc:creator>obstinate</dc:creator>
  <dc:description>Шаблон презентации с сайта https://presentation-creation.ru/</dc:description>
  <cp:lastModifiedBy>PC</cp:lastModifiedBy>
  <cp:revision>1041</cp:revision>
  <dcterms:created xsi:type="dcterms:W3CDTF">2018-02-25T09:09:03Z</dcterms:created>
  <dcterms:modified xsi:type="dcterms:W3CDTF">2024-02-15T11:54:49Z</dcterms:modified>
</cp:coreProperties>
</file>